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5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5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1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5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5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8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22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0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91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2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F33B-860F-42F3-A783-1E85319D25BA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1F518-0522-4244-9406-D9FF08010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89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>
            <a:extLst>
              <a:ext uri="{FF2B5EF4-FFF2-40B4-BE49-F238E27FC236}">
                <a16:creationId xmlns:a16="http://schemas.microsoft.com/office/drawing/2014/main" id="{058D3457-5C5B-482E-B9FC-AA6AD945E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400" y="0"/>
            <a:ext cx="9701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06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Jayne Morgan</dc:creator>
  <cp:lastModifiedBy>Nicholas Fowler</cp:lastModifiedBy>
  <cp:revision>1</cp:revision>
  <dcterms:created xsi:type="dcterms:W3CDTF">2020-05-29T12:44:43Z</dcterms:created>
  <dcterms:modified xsi:type="dcterms:W3CDTF">2020-06-01T11:47:59Z</dcterms:modified>
</cp:coreProperties>
</file>